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637" r:id="rId2"/>
  </p:sldIdLst>
  <p:sldSz cx="9144000" cy="6858000" type="screen4x3"/>
  <p:notesSz cx="6997700" cy="9271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00"/>
    <a:srgbClr val="9900CC"/>
    <a:srgbClr val="996633"/>
    <a:srgbClr val="B60E0E"/>
    <a:srgbClr val="FF6600"/>
    <a:srgbClr val="66CCFF"/>
    <a:srgbClr val="FF3399"/>
    <a:srgbClr val="808080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5" autoAdjust="0"/>
    <p:restoredTop sz="82037" autoAdjust="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233363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33800" y="233363"/>
            <a:ext cx="3030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DE05113E-8D40-496E-A3C7-960766CB8293}" type="datetime1">
              <a:rPr lang="zh-CN" altLang="en-US"/>
              <a:pPr/>
              <a:t>2013/10/31</a:t>
            </a:fld>
            <a:endParaRPr lang="en-US" altLang="zh-CN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8575675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FDD9B6BB-1AE2-4D90-82A4-C67A66EADC7B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33363" y="8602663"/>
            <a:ext cx="2822575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Information ©</a:t>
            </a:r>
          </a:p>
          <a:p>
            <a:pPr algn="l" defTabSz="923925"/>
            <a:r>
              <a:rPr lang="en-US" altLang="zh-CN" sz="1200" b="0"/>
              <a:t>Not for distribution without permission.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3832767C-5C74-4A31-A9F0-238BED951EDF}" type="datetime1">
              <a:rPr lang="zh-CN" altLang="en-US"/>
              <a:pPr/>
              <a:t>2013/10/31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0288" y="679450"/>
            <a:ext cx="4933950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633913"/>
            <a:ext cx="6067425" cy="412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3800" y="8834438"/>
            <a:ext cx="3030538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A10E0529-5477-496F-9935-C04DB9244791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11150" y="8834438"/>
            <a:ext cx="2949575" cy="277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217488" indent="-120650" algn="l" rtl="0" eaLnBrk="0" fontAlgn="base" hangingPunct="0">
      <a:spcBef>
        <a:spcPct val="30000"/>
      </a:spcBef>
      <a:spcAft>
        <a:spcPct val="0"/>
      </a:spcAft>
      <a:buSzPct val="50000"/>
      <a:buFont typeface="Monotype Sort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38138" indent="-119063" algn="l" rtl="0" eaLnBrk="0" fontAlgn="base" hangingPunct="0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495300" indent="-155575" algn="l" rtl="0" eaLnBrk="0" fontAlgn="base" hangingPunct="0">
      <a:spcBef>
        <a:spcPct val="30000"/>
      </a:spcBef>
      <a:spcAft>
        <a:spcPct val="0"/>
      </a:spcAft>
      <a:buFont typeface="Wingdings" pitchFamily="2" charset="2"/>
      <a:buChar char="Ø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614363" indent="-117475" algn="l" rtl="0" eaLnBrk="0" fontAlgn="base" hangingPunct="0">
      <a:spcBef>
        <a:spcPct val="30000"/>
      </a:spcBef>
      <a:spcAft>
        <a:spcPct val="0"/>
      </a:spcAft>
      <a:buSzPct val="70000"/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75" y="679450"/>
            <a:ext cx="4930775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F6290-59B6-473F-BFDD-08A63C02D9C0}" type="slidenum">
              <a:rPr lang="en-SG" smtClean="0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 descr="TitleShot3b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1795" name="Picture 3" descr="ADIGridOnly_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pic>
        <p:nvPicPr>
          <p:cNvPr id="161796" name="Picture 4" descr="PPTiconbar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</p:spPr>
      </p:pic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altLang="zh-CN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宋体" pitchFamily="2" charset="-122"/>
              </a:rPr>
              <a:t>The World Leader in High Performance Signal Processing Solutions</a:t>
            </a:r>
            <a:endParaRPr lang="en-GB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宋体" pitchFamily="2" charset="-122"/>
            </a:endParaRP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altLang="zh-CN"/>
              <a:t>Click to edit Master subtitle style.</a:t>
            </a:r>
          </a:p>
        </p:txBody>
      </p:sp>
      <p:grpSp>
        <p:nvGrpSpPr>
          <p:cNvPr id="161800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161801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1802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1803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600"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278801-BA4C-4CC7-ADE0-179AF1EE079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025294-B305-4CF6-9F4B-DEE3589777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593138" cy="5029200"/>
          </a:xfrm>
        </p:spPr>
        <p:txBody>
          <a:bodyPr/>
          <a:lstStyle/>
          <a:p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29718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4AE2D3E0-05F8-418D-AA6A-85F3A0C59BF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F9310A-4AB1-435F-9ED1-924963E7718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BF5249-0681-435F-AAA5-A422E88898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538EA-4243-4F98-A6DD-0FA7D61D54F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DC512A-6A18-43AB-AB70-BC243C2756E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1B9B75-AE5B-4387-973B-A52CC0A9BA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89350F-397B-424B-BBB4-F06440E9E8C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1D39AC-5CD3-403A-8615-4A0E98B175E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2E4404-2D14-4B9B-B1D0-3E15D87B136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 descr="ADIGrid_t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</p:spPr>
      </p:pic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00F1BD36-24F8-4F27-BDEE-A9F3CC97ADC5}" type="slidenum">
              <a:rPr lang="zh-CN" altLang="en-US"/>
              <a:pPr/>
              <a:t>‹#›</a:t>
            </a:fld>
            <a:endParaRPr lang="en-US" altLang="zh-CN"/>
          </a:p>
        </p:txBody>
      </p:sp>
      <p:grpSp>
        <p:nvGrpSpPr>
          <p:cNvPr id="160775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160776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0777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0778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400">
                  <a:solidFill>
                    <a:srgbClr val="333333"/>
                  </a:solidFill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3505200" cy="762000"/>
          </a:xfrm>
        </p:spPr>
        <p:txBody>
          <a:bodyPr/>
          <a:lstStyle/>
          <a:p>
            <a:r>
              <a:rPr lang="en-US" dirty="0" smtClean="0"/>
              <a:t>Bill of Materials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1524000"/>
          <a:ext cx="7241540" cy="2123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2780"/>
                <a:gridCol w="1897380"/>
                <a:gridCol w="189738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SCM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SCC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Remarks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Die Attach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Ablestik</a:t>
                      </a:r>
                      <a:r>
                        <a:rPr lang="de-DE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8290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Ablestik</a:t>
                      </a:r>
                      <a:r>
                        <a:rPr lang="de-DE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8290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rowSpan="4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Same</a:t>
                      </a:r>
                      <a:r>
                        <a:rPr lang="en-US" baseline="0" dirty="0" smtClean="0"/>
                        <a:t> BOM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Wire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Pd Coated Copper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Pd Coated Copper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Mold Compound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Lead Finish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437790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25129</TotalTime>
  <Words>35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ADITemplate</vt:lpstr>
      <vt:lpstr>Bill of Materials</vt:lpstr>
    </vt:vector>
  </TitlesOfParts>
  <Company>Analog Devices,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Incoming Materials QA/QC</dc:title>
  <dc:subject>ADI Confidential  Presentation Template</dc:subject>
  <dc:creator>mramsey</dc:creator>
  <cp:keywords>ADI</cp:keywords>
  <cp:lastModifiedBy>EFlores</cp:lastModifiedBy>
  <cp:revision>775</cp:revision>
  <cp:lastPrinted>2000-03-20T14:44:43Z</cp:lastPrinted>
  <dcterms:created xsi:type="dcterms:W3CDTF">2004-09-14T17:34:09Z</dcterms:created>
  <dcterms:modified xsi:type="dcterms:W3CDTF">2013-10-31T10:10:56Z</dcterms:modified>
</cp:coreProperties>
</file>